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71" r:id="rId6"/>
    <p:sldId id="272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97" d="100"/>
          <a:sy n="97" d="100"/>
        </p:scale>
        <p:origin x="-19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to explain the difference between rolling and turning:</a:t>
            </a:r>
            <a:r>
              <a:rPr lang="en-US" baseline="0" dirty="0" smtClean="0"/>
              <a:t> turning is a rotation around the x or y-axis, whereas roll is a rotation around the z-axis.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6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EIGHT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</a:t>
            </a:r>
            <a:r>
              <a:rPr lang="en-US" dirty="0" smtClean="0"/>
              <a:t>IMPLEMENT THE </a:t>
            </a:r>
            <a:r>
              <a:rPr lang="en-US" dirty="0" smtClean="0"/>
              <a:t>GUN DYNAMICS.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Create Dummy Objects for Animating the Sheriff’s Arm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Find and select the sheriff’s </a:t>
            </a:r>
            <a:r>
              <a:rPr lang="en-US" b="1" dirty="0" err="1" smtClean="0"/>
              <a:t>rightArm</a:t>
            </a:r>
            <a:r>
              <a:rPr lang="en-US" b="1" dirty="0" smtClean="0"/>
              <a:t> in the object tree.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Drop a dummy object at the </a:t>
            </a:r>
            <a:r>
              <a:rPr lang="en-US" b="1" dirty="0" err="1" smtClean="0"/>
              <a:t>rightArm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Rename the new dummy object “arm”.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Drop a second dummy object and rename it “drawn”.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</a:t>
            </a:r>
            <a:r>
              <a:rPr lang="en-US" b="1" dirty="0" err="1" smtClean="0"/>
              <a:t>rightArm’s</a:t>
            </a:r>
            <a:r>
              <a:rPr lang="en-US" b="1" dirty="0" smtClean="0"/>
              <a:t> vehicle to the “arm” dummy object.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two new dummy objects into the player folder.</a:t>
            </a:r>
            <a:endParaRPr lang="en-US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70" y="1850155"/>
            <a:ext cx="2638555" cy="198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80" y="1601276"/>
            <a:ext cx="153462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77"/>
          <a:stretch/>
        </p:blipFill>
        <p:spPr bwMode="auto">
          <a:xfrm>
            <a:off x="7162800" y="1653663"/>
            <a:ext cx="1700981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30584"/>
            <a:ext cx="24765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13729"/>
            <a:ext cx="2057400" cy="273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2600" y="3017520"/>
            <a:ext cx="685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2400" y="5867400"/>
            <a:ext cx="1066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86600" y="5562600"/>
            <a:ext cx="533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"/>
          <a:stretch/>
        </p:blipFill>
        <p:spPr bwMode="auto">
          <a:xfrm>
            <a:off x="4800600" y="2971800"/>
            <a:ext cx="4166419" cy="363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Make the Sheriff Point at the Target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77628"/>
            <a:ext cx="4572000" cy="351284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Delete the two lines of code that are currently in the </a:t>
            </a:r>
            <a:r>
              <a:rPr lang="en-US" b="1" dirty="0" err="1" smtClean="0"/>
              <a:t>world.shoot</a:t>
            </a:r>
            <a:r>
              <a:rPr lang="en-US" b="1" dirty="0" smtClean="0"/>
              <a:t>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 “arm point at Target duration = 0.2 seconds” by dragging and dropping the arm dummy object into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After the current line, add the line “arm orient to drawn </a:t>
            </a:r>
            <a:r>
              <a:rPr lang="en-US" b="1" dirty="0" err="1" smtClean="0"/>
              <a:t>durration</a:t>
            </a:r>
            <a:r>
              <a:rPr lang="en-US" b="1" dirty="0" smtClean="0"/>
              <a:t> = 0.2 seconds”.</a:t>
            </a:r>
            <a:endParaRPr 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95" y="2743200"/>
            <a:ext cx="2244824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33337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90472"/>
            <a:ext cx="3200399" cy="131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76800" y="5029200"/>
            <a:ext cx="1066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17009" y="6286500"/>
            <a:ext cx="10668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7999" y="4724400"/>
            <a:ext cx="986607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62950" y="5867400"/>
            <a:ext cx="60406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96200" y="5486400"/>
            <a:ext cx="758007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6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Step 3: Animate the Revolver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4572000" cy="48768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method to the revolver named “shoot”.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reference to the </a:t>
            </a:r>
            <a:r>
              <a:rPr lang="en-US" b="1" dirty="0" err="1" smtClean="0"/>
              <a:t>revolver.shoot</a:t>
            </a:r>
            <a:r>
              <a:rPr lang="en-US" b="1" dirty="0" smtClean="0"/>
              <a:t> method in the </a:t>
            </a:r>
            <a:r>
              <a:rPr lang="en-US" b="1" dirty="0" err="1" smtClean="0"/>
              <a:t>world.shoot</a:t>
            </a:r>
            <a:r>
              <a:rPr lang="en-US" b="1" dirty="0" smtClean="0"/>
              <a:t> method between the current two lines of code in </a:t>
            </a:r>
            <a:r>
              <a:rPr lang="en-US" b="1" dirty="0" err="1" smtClean="0"/>
              <a:t>world.shoot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To the </a:t>
            </a:r>
            <a:r>
              <a:rPr lang="en-US" b="1" dirty="0" err="1" smtClean="0"/>
              <a:t>revolver.shoot</a:t>
            </a:r>
            <a:r>
              <a:rPr lang="en-US" b="1" dirty="0" smtClean="0"/>
              <a:t> method, add a “Do together” statement.  To the new do together statement, add a “Do in order” statement.</a:t>
            </a:r>
          </a:p>
          <a:p>
            <a:pPr marL="0" indent="0" algn="ctr">
              <a:buNone/>
            </a:pPr>
            <a:endParaRPr lang="en-US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1524000"/>
            <a:ext cx="2205038" cy="101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2743200"/>
            <a:ext cx="3352800" cy="15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1999"/>
            <a:ext cx="20859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83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learn about rotation!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04335"/>
            <a:ext cx="1828800" cy="242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Step 4: Animate the Revolver Parts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953000" cy="53292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following two lines to the do in order statement in the  </a:t>
            </a:r>
            <a:r>
              <a:rPr lang="en-US" b="1" dirty="0" err="1" smtClean="0"/>
              <a:t>revolver.shoot</a:t>
            </a:r>
            <a:r>
              <a:rPr lang="en-US" b="1" dirty="0" smtClean="0"/>
              <a:t> method: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“</a:t>
            </a:r>
            <a:r>
              <a:rPr lang="en-US" b="1" dirty="0" err="1" smtClean="0"/>
              <a:t>revolver.hammer</a:t>
            </a:r>
            <a:r>
              <a:rPr lang="en-US" b="1" dirty="0" smtClean="0"/>
              <a:t> turn backwards 0.1 </a:t>
            </a:r>
            <a:r>
              <a:rPr lang="en-US" b="1" dirty="0" err="1" smtClean="0"/>
              <a:t>revolvutions</a:t>
            </a:r>
            <a:r>
              <a:rPr lang="en-US" b="1" dirty="0" smtClean="0"/>
              <a:t> duration = 0.2 seconds” </a:t>
            </a:r>
            <a:r>
              <a:rPr lang="en-US" b="1" dirty="0"/>
              <a:t>and “</a:t>
            </a:r>
            <a:r>
              <a:rPr lang="en-US" b="1" dirty="0" err="1" smtClean="0"/>
              <a:t>revolver.hammer</a:t>
            </a:r>
            <a:r>
              <a:rPr lang="en-US" b="1" dirty="0" smtClean="0"/>
              <a:t> </a:t>
            </a:r>
            <a:r>
              <a:rPr lang="en-US" b="1" dirty="0"/>
              <a:t>turn </a:t>
            </a:r>
            <a:r>
              <a:rPr lang="en-US" b="1" dirty="0" smtClean="0"/>
              <a:t>forwards 0.1 </a:t>
            </a:r>
            <a:r>
              <a:rPr lang="en-US" b="1" dirty="0" err="1"/>
              <a:t>revolvutions</a:t>
            </a:r>
            <a:r>
              <a:rPr lang="en-US" b="1" dirty="0"/>
              <a:t> duration = 0.2 seconds</a:t>
            </a:r>
            <a:r>
              <a:rPr lang="en-US" b="1" dirty="0" smtClean="0"/>
              <a:t>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“</a:t>
            </a:r>
            <a:r>
              <a:rPr lang="en-US" b="1" dirty="0" err="1" smtClean="0"/>
              <a:t>revolver.barrel</a:t>
            </a:r>
            <a:r>
              <a:rPr lang="en-US" b="1" dirty="0" smtClean="0"/>
              <a:t> roll right 0.25 revolutions duration=0.2 seconds” after the do in order statement in the do together statement.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</a:t>
            </a:r>
            <a:r>
              <a:rPr lang="en-US" b="1" dirty="0"/>
              <a:t>the following two lines </a:t>
            </a:r>
            <a:r>
              <a:rPr lang="en-US" b="1" dirty="0" smtClean="0"/>
              <a:t>after the do together statement: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r>
              <a:rPr lang="en-US" b="1" dirty="0"/>
              <a:t>“revolver turn backwards 0.05 </a:t>
            </a:r>
            <a:r>
              <a:rPr lang="en-US" b="1" dirty="0" err="1"/>
              <a:t>revolvutions</a:t>
            </a:r>
            <a:r>
              <a:rPr lang="en-US" b="1" dirty="0"/>
              <a:t> duration = 0.2 seconds” and “revolver turn forwards 0.05 </a:t>
            </a:r>
            <a:r>
              <a:rPr lang="en-US" b="1" dirty="0" err="1"/>
              <a:t>revolvutions</a:t>
            </a:r>
            <a:r>
              <a:rPr lang="en-US" b="1" dirty="0"/>
              <a:t> duration = 0.2 seconds”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1524000"/>
            <a:ext cx="2205038" cy="101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47452"/>
            <a:ext cx="2895600" cy="136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92683"/>
            <a:ext cx="1953547" cy="330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886172"/>
            <a:ext cx="3362790" cy="183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43193" y="2485768"/>
            <a:ext cx="67381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48484" y="4611852"/>
            <a:ext cx="5334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62800" y="4114800"/>
            <a:ext cx="1066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44389" y="5257800"/>
            <a:ext cx="49330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6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4" name="ScreenCapture_12-18-2014 5.34.17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363</Words>
  <Application>Microsoft Office PowerPoint</Application>
  <PresentationFormat>On-screen Show (4:3)</PresentationFormat>
  <Paragraphs>32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EIGHT</vt:lpstr>
      <vt:lpstr>Step 1: Create Dummy Objects for Animating the Sheriff’s Arm</vt:lpstr>
      <vt:lpstr>Step 2: Make the Sheriff Point at the Target</vt:lpstr>
      <vt:lpstr>Step 3: Animate the Revolver</vt:lpstr>
      <vt:lpstr>Group Exercise</vt:lpstr>
      <vt:lpstr>Step 4: Animate the Revolver Parts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96</cp:revision>
  <dcterms:created xsi:type="dcterms:W3CDTF">2014-11-12T16:45:26Z</dcterms:created>
  <dcterms:modified xsi:type="dcterms:W3CDTF">2015-03-14T04:24:18Z</dcterms:modified>
</cp:coreProperties>
</file>